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7" r:id="rId2"/>
    <p:sldId id="378" r:id="rId3"/>
    <p:sldId id="380" r:id="rId4"/>
    <p:sldId id="379" r:id="rId5"/>
    <p:sldId id="3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92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11/3/16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11/3/16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nPDF</a:t>
            </a:r>
            <a:r>
              <a:rPr lang="en-US" b="1" dirty="0" smtClean="0">
                <a:solidFill>
                  <a:srgbClr val="000090"/>
                </a:solidFill>
              </a:rPr>
              <a:t> @ EIC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>Update</a:t>
            </a:r>
            <a:br>
              <a:rPr lang="en-US" sz="1800" dirty="0"/>
            </a:br>
            <a:r>
              <a:rPr lang="en-US" sz="1800" dirty="0"/>
              <a:t>EIC Task Force meeting</a:t>
            </a:r>
            <a:br>
              <a:rPr lang="en-US" sz="1800" dirty="0"/>
            </a:br>
            <a:r>
              <a:rPr lang="en-US" sz="1800" dirty="0"/>
              <a:t>BNL </a:t>
            </a:r>
            <a:r>
              <a:rPr lang="en-US" sz="1800" dirty="0" smtClean="0"/>
              <a:t>– Nov.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, </a:t>
            </a:r>
            <a:r>
              <a:rPr lang="en-US" sz="1800" dirty="0"/>
              <a:t>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2633" y="656738"/>
            <a:ext cx="5674534" cy="58393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Reduced cross section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899" y="2264054"/>
            <a:ext cx="35941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Very small quantity compared to Log10(x)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errors are </a:t>
            </a:r>
            <a:r>
              <a:rPr lang="en-US" dirty="0"/>
              <a:t>d</a:t>
            </a:r>
            <a:r>
              <a:rPr lang="en-US" dirty="0" smtClean="0"/>
              <a:t>ominated by the 3% systematics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errors further enlarged by factor 3 as in the WP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4200" y="1231900"/>
            <a:ext cx="3289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systematics = 3% as in the WP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740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</a:rPr>
              <a:t>F2  “old-</a:t>
            </a:r>
            <a:r>
              <a:rPr lang="en-US" sz="3200" dirty="0" smtClean="0">
                <a:solidFill>
                  <a:srgbClr val="0000FF"/>
                </a:solidFill>
              </a:rPr>
              <a:t>style” plot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9" name="Picture 8" descr="plot_F2MinLo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13" y="812343"/>
            <a:ext cx="5306087" cy="51563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55700" y="5854700"/>
            <a:ext cx="701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Uncertainties not really visible (diluted by log</a:t>
            </a:r>
            <a:r>
              <a:rPr lang="en-US" baseline="-25000" dirty="0" smtClean="0"/>
              <a:t>10</a:t>
            </a:r>
            <a:r>
              <a:rPr lang="en-US" dirty="0" smtClean="0"/>
              <a:t>(x) factor). Impact unclear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2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F2  “new style”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12" name="Picture 11" descr="plot_F2_fixedQ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" y="755034"/>
            <a:ext cx="5914258" cy="57473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5601" y="3162300"/>
            <a:ext cx="3708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Impact versus current theory uncertainty is now more clear, especially at low-x and low-Q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37200" y="1574800"/>
            <a:ext cx="360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 choose two examples at a fixed low-Q</a:t>
            </a:r>
            <a:r>
              <a:rPr lang="en-US" b="1" baseline="30000" dirty="0" smtClean="0"/>
              <a:t>2</a:t>
            </a:r>
            <a:r>
              <a:rPr lang="en-US" b="1" dirty="0" smtClean="0"/>
              <a:t> and high-Q</a:t>
            </a:r>
            <a:r>
              <a:rPr lang="en-US" b="1" baseline="30000" dirty="0" smtClean="0"/>
              <a:t>2</a:t>
            </a:r>
            <a:r>
              <a:rPr lang="en-US" b="1" dirty="0" smtClean="0"/>
              <a:t> and plot the F</a:t>
            </a:r>
            <a:r>
              <a:rPr lang="en-US" b="1" baseline="-25000" dirty="0" smtClean="0"/>
              <a:t>2</a:t>
            </a:r>
            <a:r>
              <a:rPr lang="en-US" b="1" dirty="0" smtClean="0"/>
              <a:t> </a:t>
            </a:r>
            <a:r>
              <a:rPr lang="en-US" b="1" dirty="0" err="1" smtClean="0"/>
              <a:t>vs</a:t>
            </a:r>
            <a:r>
              <a:rPr lang="en-US" b="1" dirty="0" smtClean="0"/>
              <a:t> x without the logarithmic factor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6379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Nov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F2-charm  “new style”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" y="755034"/>
            <a:ext cx="5914257" cy="57473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5601" y="3162300"/>
            <a:ext cx="370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We do the same for the charm case!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1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9461</TotalTime>
  <Words>185</Words>
  <Application>Microsoft Macintosh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nPDF @ EIC  S. Fazio Update EIC Task Force meeting BNL – Nov. 3rd, 2016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407</cp:revision>
  <cp:lastPrinted>2010-12-09T17:37:28Z</cp:lastPrinted>
  <dcterms:created xsi:type="dcterms:W3CDTF">2013-05-15T19:20:15Z</dcterms:created>
  <dcterms:modified xsi:type="dcterms:W3CDTF">2016-11-03T17:33:35Z</dcterms:modified>
  <cp:category/>
</cp:coreProperties>
</file>